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8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1" r:id="rId26"/>
    <p:sldId id="282" r:id="rId27"/>
    <p:sldId id="283" r:id="rId28"/>
    <p:sldId id="284" r:id="rId29"/>
    <p:sldId id="285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tmp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0282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443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01530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6961128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58330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04304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1023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26008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6061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448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836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2284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4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28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5887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36716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4683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B53BA053-1574-40EA-A00A-281E9D1247C5}" type="datetimeFigureOut">
              <a:rPr lang="en-US" smtClean="0"/>
              <a:t>3/5/2020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826469-AAF0-487A-8D99-E57051626D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0127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mp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430EEE-86F2-4B26-93FA-E968720623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Linear Regression</a:t>
            </a:r>
            <a:br>
              <a:rPr lang="en-US" dirty="0"/>
            </a:br>
            <a:endParaRPr lang="en-US" dirty="0"/>
          </a:p>
        </p:txBody>
      </p:sp>
      <p:pic>
        <p:nvPicPr>
          <p:cNvPr id="38" name="Content Placeholder 37" descr="A screenshot of a cell phone&#10;&#10;Description automatically generated">
            <a:extLst>
              <a:ext uri="{FF2B5EF4-FFF2-40B4-BE49-F238E27FC236}">
                <a16:creationId xmlns:a16="http://schemas.microsoft.com/office/drawing/2014/main" id="{4F6C5FD9-F30C-4C70-B773-5F44E682B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64" t="4313" r="7974" b="13511"/>
          <a:stretch/>
        </p:blipFill>
        <p:spPr>
          <a:xfrm>
            <a:off x="977657" y="1404594"/>
            <a:ext cx="8779085" cy="4713402"/>
          </a:xfrm>
        </p:spPr>
      </p:pic>
    </p:spTree>
    <p:extLst>
      <p:ext uri="{BB962C8B-B14F-4D97-AF65-F5344CB8AC3E}">
        <p14:creationId xmlns:p14="http://schemas.microsoft.com/office/powerpoint/2010/main" val="35679903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4764A-9B86-4F70-B905-6E6C2B183F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B1F80FDB-3FCF-4059-8878-BE604DB8027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1" r="-381" b="5726"/>
          <a:stretch/>
        </p:blipFill>
        <p:spPr>
          <a:xfrm>
            <a:off x="521391" y="452718"/>
            <a:ext cx="9529444" cy="5479084"/>
          </a:xfrm>
        </p:spPr>
      </p:pic>
    </p:spTree>
    <p:extLst>
      <p:ext uri="{BB962C8B-B14F-4D97-AF65-F5344CB8AC3E}">
        <p14:creationId xmlns:p14="http://schemas.microsoft.com/office/powerpoint/2010/main" val="40998088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235B7C8-4119-45F8-8F23-A1437BB05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3638" y="2120348"/>
            <a:ext cx="9404723" cy="1773735"/>
          </a:xfrm>
        </p:spPr>
        <p:txBody>
          <a:bodyPr/>
          <a:lstStyle/>
          <a:p>
            <a:r>
              <a:rPr lang="en-IN" dirty="0"/>
              <a:t>MULTIPLE LINEAR REGRESSION</a:t>
            </a:r>
          </a:p>
        </p:txBody>
      </p:sp>
    </p:spTree>
    <p:extLst>
      <p:ext uri="{BB962C8B-B14F-4D97-AF65-F5344CB8AC3E}">
        <p14:creationId xmlns:p14="http://schemas.microsoft.com/office/powerpoint/2010/main" val="41092502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31D44A-F3EE-40E8-942D-AFC01094F0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Content Placeholder 6" descr="032 Multiple Linear Regression Intuition - Step 1.mp4 - VLC media player">
            <a:extLst>
              <a:ext uri="{FF2B5EF4-FFF2-40B4-BE49-F238E27FC236}">
                <a16:creationId xmlns:a16="http://schemas.microsoft.com/office/drawing/2014/main" id="{67584DE4-1778-4B75-A418-1473CBABF9E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83" t="7105" r="9249" b="12743"/>
          <a:stretch/>
        </p:blipFill>
        <p:spPr>
          <a:xfrm>
            <a:off x="646110" y="452718"/>
            <a:ext cx="9404723" cy="5683039"/>
          </a:xfrm>
        </p:spPr>
      </p:pic>
    </p:spTree>
    <p:extLst>
      <p:ext uri="{BB962C8B-B14F-4D97-AF65-F5344CB8AC3E}">
        <p14:creationId xmlns:p14="http://schemas.microsoft.com/office/powerpoint/2010/main" val="26215530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5771A2-8447-4B21-B8CB-6D27982E9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7891A56-5CCF-4330-987E-07AF86C90B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771" t="5634" r="8797" b="16668"/>
          <a:stretch/>
        </p:blipFill>
        <p:spPr>
          <a:xfrm>
            <a:off x="646111" y="452718"/>
            <a:ext cx="9505054" cy="55372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77264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CDE8D5-CF9A-46ED-A2FB-2746E0C75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D2B06E-1655-4096-9CB1-72D7AE4A23F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0C5F72A-4E97-468E-AEDA-E87570AA9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560" t="5950" r="9023" b="16734"/>
          <a:stretch/>
        </p:blipFill>
        <p:spPr>
          <a:xfrm>
            <a:off x="543338" y="452717"/>
            <a:ext cx="9506515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7065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A857C9-ECFB-4E78-98E7-1197CD2BC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B712E-7C19-4BF1-8B07-2003955F43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5C2F9BE-E18E-4906-95B7-A21A7074F4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24" t="7354" r="9758" b="17173"/>
          <a:stretch/>
        </p:blipFill>
        <p:spPr>
          <a:xfrm>
            <a:off x="646111" y="452717"/>
            <a:ext cx="9403742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06799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0EB36-C359-4268-8964-504E910B2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2EEE09-EBC4-4B1F-B0F6-B4C372C62D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B3A7F5-574B-4877-BE0F-C82B9F04AE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1" t="6409" r="9516" b="16949"/>
          <a:stretch/>
        </p:blipFill>
        <p:spPr>
          <a:xfrm>
            <a:off x="577929" y="452718"/>
            <a:ext cx="9471924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55041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0BF407-0EAC-4554-A999-F452723EF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99DAB-875B-4C50-8366-9D8E34944B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40C6C83-BAB9-4BD0-BDDE-1C4747813B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65" t="6717" r="9263" b="16697"/>
          <a:stretch/>
        </p:blipFill>
        <p:spPr>
          <a:xfrm>
            <a:off x="466736" y="452717"/>
            <a:ext cx="9763472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54950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DF2AF6-DAD9-4771-946F-A96260562A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69656-43B0-481C-8986-1D520A8FF0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1CAD460-5F48-4616-8BC9-4363D142CE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135" t="6288" r="8925" b="16463"/>
          <a:stretch/>
        </p:blipFill>
        <p:spPr>
          <a:xfrm>
            <a:off x="646111" y="452717"/>
            <a:ext cx="9403742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67356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9D3AC-B364-4F73-80EF-19F6F06F90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6EC091-4B0B-463A-BECD-477A62D7F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A33263-9FE1-44B3-80E6-EF570EA0120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36" t="5401" r="9556" b="16613"/>
          <a:stretch/>
        </p:blipFill>
        <p:spPr>
          <a:xfrm>
            <a:off x="646111" y="465970"/>
            <a:ext cx="9445418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3741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C0EBE-DAF3-4C63-8AA6-E2EF2955D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1E0F5668-80AB-4E10-99EA-C4E4E4ED58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56" t="4803" r="6875" b="13914"/>
          <a:stretch/>
        </p:blipFill>
        <p:spPr>
          <a:xfrm>
            <a:off x="543338" y="452718"/>
            <a:ext cx="9507496" cy="5590273"/>
          </a:xfrm>
        </p:spPr>
      </p:pic>
    </p:spTree>
    <p:extLst>
      <p:ext uri="{BB962C8B-B14F-4D97-AF65-F5344CB8AC3E}">
        <p14:creationId xmlns:p14="http://schemas.microsoft.com/office/powerpoint/2010/main" val="237557135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140F5-0803-43F3-841D-B0F3C17B14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91EB4D-0228-4548-AECD-DA277B2E0A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2203397-119E-480B-8A93-62372833846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31" t="6009" r="8640" b="16708"/>
          <a:stretch/>
        </p:blipFill>
        <p:spPr>
          <a:xfrm>
            <a:off x="646111" y="452718"/>
            <a:ext cx="9403742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393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065DD-A74E-475D-B885-BD35D75E2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EE414-E89B-4F64-95C9-18A40F4B8E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97FACD-94EF-4118-A743-3FB55A8A2F1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262" t="6494" r="9585" b="17177"/>
          <a:stretch/>
        </p:blipFill>
        <p:spPr>
          <a:xfrm>
            <a:off x="646111" y="452718"/>
            <a:ext cx="9403742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64259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16283-FB03-4570-8452-86E6DFC74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D2302-A86F-4C75-90E1-8CBB154BEA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6C336C4-F3F0-40D3-9E35-49C5AD212E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56" t="5529" r="9148" b="17226"/>
          <a:stretch/>
        </p:blipFill>
        <p:spPr>
          <a:xfrm>
            <a:off x="646111" y="452718"/>
            <a:ext cx="9403742" cy="57956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43088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AAE03-68E9-415F-B686-EDCB87FC9C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65F0088B-64FE-4465-8F51-9737BA692C7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10" t="6351" r="8770" b="16898"/>
          <a:stretch/>
        </p:blipFill>
        <p:spPr>
          <a:xfrm>
            <a:off x="646111" y="452718"/>
            <a:ext cx="9404723" cy="5484256"/>
          </a:xfrm>
        </p:spPr>
      </p:pic>
    </p:spTree>
    <p:extLst>
      <p:ext uri="{BB962C8B-B14F-4D97-AF65-F5344CB8AC3E}">
        <p14:creationId xmlns:p14="http://schemas.microsoft.com/office/powerpoint/2010/main" val="23023930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5603D5-9929-4E2F-9299-E312F716D5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84216BF7-0B98-415F-A235-03B0A7E0EC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43"/>
          <a:stretch/>
        </p:blipFill>
        <p:spPr>
          <a:xfrm>
            <a:off x="540092" y="452718"/>
            <a:ext cx="9510741" cy="5616778"/>
          </a:xfrm>
        </p:spPr>
      </p:pic>
    </p:spTree>
    <p:extLst>
      <p:ext uri="{BB962C8B-B14F-4D97-AF65-F5344CB8AC3E}">
        <p14:creationId xmlns:p14="http://schemas.microsoft.com/office/powerpoint/2010/main" val="37749338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6E221-3777-422A-8DDC-E615FFEA4D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60102E1-3866-4F48-9600-1C0F5724D69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211"/>
          <a:stretch/>
        </p:blipFill>
        <p:spPr>
          <a:xfrm>
            <a:off x="646111" y="452718"/>
            <a:ext cx="9404722" cy="5656534"/>
          </a:xfrm>
        </p:spPr>
      </p:pic>
    </p:spTree>
    <p:extLst>
      <p:ext uri="{BB962C8B-B14F-4D97-AF65-F5344CB8AC3E}">
        <p14:creationId xmlns:p14="http://schemas.microsoft.com/office/powerpoint/2010/main" val="162320365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B8DCD2-88B6-42CE-A3AB-99EB8E852B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3678E51-9D34-47DD-A557-B743D06992B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43"/>
          <a:stretch/>
        </p:blipFill>
        <p:spPr>
          <a:xfrm>
            <a:off x="646111" y="452718"/>
            <a:ext cx="9404722" cy="5683039"/>
          </a:xfrm>
        </p:spPr>
      </p:pic>
    </p:spTree>
    <p:extLst>
      <p:ext uri="{BB962C8B-B14F-4D97-AF65-F5344CB8AC3E}">
        <p14:creationId xmlns:p14="http://schemas.microsoft.com/office/powerpoint/2010/main" val="23444939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174282-DC0D-4E3C-88C1-64FF4E5A6E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D4DE5C0-3C30-44B7-9FAB-696EF471CB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9"/>
          <a:stretch/>
        </p:blipFill>
        <p:spPr>
          <a:xfrm>
            <a:off x="646111" y="452718"/>
            <a:ext cx="9404722" cy="5603525"/>
          </a:xfrm>
        </p:spPr>
      </p:pic>
    </p:spTree>
    <p:extLst>
      <p:ext uri="{BB962C8B-B14F-4D97-AF65-F5344CB8AC3E}">
        <p14:creationId xmlns:p14="http://schemas.microsoft.com/office/powerpoint/2010/main" val="14870430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C8D35-059F-4605-84ED-B2443243B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8B8AC37-C267-43DA-9DA7-D77751097F5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7"/>
          <a:stretch/>
        </p:blipFill>
        <p:spPr>
          <a:xfrm>
            <a:off x="646111" y="452718"/>
            <a:ext cx="9505054" cy="5524012"/>
          </a:xfrm>
        </p:spPr>
      </p:pic>
    </p:spTree>
    <p:extLst>
      <p:ext uri="{BB962C8B-B14F-4D97-AF65-F5344CB8AC3E}">
        <p14:creationId xmlns:p14="http://schemas.microsoft.com/office/powerpoint/2010/main" val="32532924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4FEEA9-A067-4AF5-92AC-54FC56165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7277AC3-8E5D-4FFA-A88B-D89C5FE5C53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159"/>
          <a:stretch/>
        </p:blipFill>
        <p:spPr>
          <a:xfrm>
            <a:off x="646110" y="452718"/>
            <a:ext cx="9404723" cy="5616778"/>
          </a:xfrm>
        </p:spPr>
      </p:pic>
    </p:spTree>
    <p:extLst>
      <p:ext uri="{BB962C8B-B14F-4D97-AF65-F5344CB8AC3E}">
        <p14:creationId xmlns:p14="http://schemas.microsoft.com/office/powerpoint/2010/main" val="39612607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2786B-D333-4F1C-BAEA-0B2D80E9F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screenshot of a cell phone&#10;&#10;Description automatically generated">
            <a:extLst>
              <a:ext uri="{FF2B5EF4-FFF2-40B4-BE49-F238E27FC236}">
                <a16:creationId xmlns:a16="http://schemas.microsoft.com/office/drawing/2014/main" id="{B2F97D69-42D0-4326-8B60-92ACC7B26F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9" t="5367" r="7173" b="13846"/>
          <a:stretch/>
        </p:blipFill>
        <p:spPr>
          <a:xfrm>
            <a:off x="646111" y="452718"/>
            <a:ext cx="9404723" cy="5643282"/>
          </a:xfrm>
        </p:spPr>
      </p:pic>
    </p:spTree>
    <p:extLst>
      <p:ext uri="{BB962C8B-B14F-4D97-AF65-F5344CB8AC3E}">
        <p14:creationId xmlns:p14="http://schemas.microsoft.com/office/powerpoint/2010/main" val="4042680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7BB440-A6BE-464D-B53C-639439E4DE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EE6AA731-7F73-4584-85D9-D9F1C0567C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55" t="4405" r="7431" b="15004"/>
          <a:stretch/>
        </p:blipFill>
        <p:spPr>
          <a:xfrm>
            <a:off x="540095" y="452717"/>
            <a:ext cx="9510740" cy="5577021"/>
          </a:xfrm>
        </p:spPr>
      </p:pic>
    </p:spTree>
    <p:extLst>
      <p:ext uri="{BB962C8B-B14F-4D97-AF65-F5344CB8AC3E}">
        <p14:creationId xmlns:p14="http://schemas.microsoft.com/office/powerpoint/2010/main" val="15862238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2DD567-6954-4B01-822F-F94DB83308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B70E7F2-BE35-4E54-ABE8-1B3C294E9C8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89" t="4685" r="8116" b="13989"/>
          <a:stretch/>
        </p:blipFill>
        <p:spPr>
          <a:xfrm>
            <a:off x="543339" y="452717"/>
            <a:ext cx="9507495" cy="5537265"/>
          </a:xfrm>
        </p:spPr>
      </p:pic>
    </p:spTree>
    <p:extLst>
      <p:ext uri="{BB962C8B-B14F-4D97-AF65-F5344CB8AC3E}">
        <p14:creationId xmlns:p14="http://schemas.microsoft.com/office/powerpoint/2010/main" val="32919872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16B89A-6CAE-44E5-930A-4EF13726A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B8A71D51-7BCE-4F85-8218-9F1B7D67FA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2" t="4908" r="7650" b="15126"/>
          <a:stretch/>
        </p:blipFill>
        <p:spPr>
          <a:xfrm>
            <a:off x="646111" y="452718"/>
            <a:ext cx="9404723" cy="5656534"/>
          </a:xfrm>
        </p:spPr>
      </p:pic>
    </p:spTree>
    <p:extLst>
      <p:ext uri="{BB962C8B-B14F-4D97-AF65-F5344CB8AC3E}">
        <p14:creationId xmlns:p14="http://schemas.microsoft.com/office/powerpoint/2010/main" val="38650114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4BA2A4-EA93-488C-BFFD-F79455BBA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455A00C9-E5DC-46F9-A98D-8112F33FD4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44" t="4325" r="8109" b="15580"/>
          <a:stretch/>
        </p:blipFill>
        <p:spPr>
          <a:xfrm>
            <a:off x="646111" y="452717"/>
            <a:ext cx="9404723" cy="5722795"/>
          </a:xfrm>
        </p:spPr>
      </p:pic>
    </p:spTree>
    <p:extLst>
      <p:ext uri="{BB962C8B-B14F-4D97-AF65-F5344CB8AC3E}">
        <p14:creationId xmlns:p14="http://schemas.microsoft.com/office/powerpoint/2010/main" val="26212757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13FC1A-D178-40E6-892C-ACA0F4F6E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898B7EAE-E088-41AE-BA05-74D171224BA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8" r="-68" b="5561"/>
          <a:stretch/>
        </p:blipFill>
        <p:spPr>
          <a:xfrm>
            <a:off x="540095" y="452718"/>
            <a:ext cx="9510740" cy="5644597"/>
          </a:xfrm>
        </p:spPr>
      </p:pic>
    </p:spTree>
    <p:extLst>
      <p:ext uri="{BB962C8B-B14F-4D97-AF65-F5344CB8AC3E}">
        <p14:creationId xmlns:p14="http://schemas.microsoft.com/office/powerpoint/2010/main" val="3998839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63446-886D-4C32-8F9E-D32AB0506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 descr="A screenshot of a cell phone screen with text&#10;&#10;Description automatically generated">
            <a:extLst>
              <a:ext uri="{FF2B5EF4-FFF2-40B4-BE49-F238E27FC236}">
                <a16:creationId xmlns:a16="http://schemas.microsoft.com/office/drawing/2014/main" id="{6145576C-2B84-418C-B057-0260B47F9C6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40" b="5362"/>
          <a:stretch/>
        </p:blipFill>
        <p:spPr>
          <a:xfrm>
            <a:off x="646111" y="452718"/>
            <a:ext cx="9404723" cy="5600286"/>
          </a:xfrm>
        </p:spPr>
      </p:pic>
    </p:spTree>
    <p:extLst>
      <p:ext uri="{BB962C8B-B14F-4D97-AF65-F5344CB8AC3E}">
        <p14:creationId xmlns:p14="http://schemas.microsoft.com/office/powerpoint/2010/main" val="39822859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1593</TotalTime>
  <Words>5</Words>
  <Application>Microsoft Office PowerPoint</Application>
  <PresentationFormat>Widescreen</PresentationFormat>
  <Paragraphs>2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3" baseType="lpstr">
      <vt:lpstr>Arial</vt:lpstr>
      <vt:lpstr>Century Gothic</vt:lpstr>
      <vt:lpstr>Wingdings 3</vt:lpstr>
      <vt:lpstr>Ion</vt:lpstr>
      <vt:lpstr>Linear Regression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MULTIPLE LINEAR REGRESSION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Linear Regression</dc:title>
  <dc:creator>Harshita Yadav</dc:creator>
  <cp:lastModifiedBy>Poonam Nidadavolu</cp:lastModifiedBy>
  <cp:revision>14</cp:revision>
  <dcterms:created xsi:type="dcterms:W3CDTF">2020-03-03T03:49:55Z</dcterms:created>
  <dcterms:modified xsi:type="dcterms:W3CDTF">2020-03-05T04:22:58Z</dcterms:modified>
</cp:coreProperties>
</file>

<file path=docProps/thumbnail.jpeg>
</file>